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FFB7-0492-944B-B878-42261F47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0909" y="1330774"/>
            <a:ext cx="8361229" cy="2098226"/>
          </a:xfrm>
        </p:spPr>
        <p:txBody>
          <a:bodyPr/>
          <a:lstStyle/>
          <a:p>
            <a:r>
              <a:rPr lang="en-GB"/>
              <a:t>Victorian poetry</a:t>
            </a:r>
            <a:br>
              <a:rPr lang="en-GB"/>
            </a:br>
            <a:r>
              <a:rPr lang="en-GB"/>
              <a:t>MA II SEM PAPER V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A92E-5EF9-9A4D-A491-D1E391593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76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7633E-C37A-E849-8043-34DBBC81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E1175-4E31-0946-A011-C7919FB93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85F66F-EED5-A04D-A427-5B459B6360D9}"/>
              </a:ext>
            </a:extLst>
          </p:cNvPr>
          <p:cNvSpPr txBox="1"/>
          <p:nvPr/>
        </p:nvSpPr>
        <p:spPr>
          <a:xfrm>
            <a:off x="3046512" y="2274838"/>
            <a:ext cx="60989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VICTORIAN Period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A period </a:t>
            </a: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growth and change, domestic reform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lives of working class improved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Reform Bill of 1832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prosperous times 1848-1870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growing literacy (compulsory education)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Queen Victoria 1837-1901</a:t>
            </a:r>
          </a:p>
        </p:txBody>
      </p:sp>
    </p:spTree>
    <p:extLst>
      <p:ext uri="{BB962C8B-B14F-4D97-AF65-F5344CB8AC3E}">
        <p14:creationId xmlns:p14="http://schemas.microsoft.com/office/powerpoint/2010/main" val="230884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6AB4-52B7-8E47-B686-B22482F0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89C9F-278E-5B4E-84E3-C4F2D5B3F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60275-1230-B843-8EFF-41C319B331DE}"/>
              </a:ext>
            </a:extLst>
          </p:cNvPr>
          <p:cNvSpPr txBox="1"/>
          <p:nvPr/>
        </p:nvSpPr>
        <p:spPr>
          <a:xfrm>
            <a:off x="3046512" y="1997839"/>
            <a:ext cx="60989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Victorian SocietyStuffy, prudish reputation (Hello, Freud! ?)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Elaborate code of respectability, decorum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morality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Response to political turmoil of previous decades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Believed life would be improved if it were more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refined and rationally organizedPROGRESS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gender roles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Great emphasis on personal relationships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(marriage)</a:t>
            </a:r>
          </a:p>
        </p:txBody>
      </p:sp>
    </p:spTree>
    <p:extLst>
      <p:ext uri="{BB962C8B-B14F-4D97-AF65-F5344CB8AC3E}">
        <p14:creationId xmlns:p14="http://schemas.microsoft.com/office/powerpoint/2010/main" val="26089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A74F-D83D-AE49-840B-DA13FCAD5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AC485-EFCD-7440-8155-0AD73A76F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DC3CF-43BE-0442-9389-06953F9B4213}"/>
              </a:ext>
            </a:extLst>
          </p:cNvPr>
          <p:cNvSpPr txBox="1"/>
          <p:nvPr/>
        </p:nvSpPr>
        <p:spPr>
          <a:xfrm>
            <a:off x="3046512" y="1859339"/>
            <a:ext cx="60989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Poetic conceptsRealism capture every day life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focused on effects of Industrial Revolution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problems brought to public attention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Psychological Realism inner realities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blend of Romanticism and realism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Naturalism nature and society are indifferent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 suffering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Loved heroic, chivalrous tales of honor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reclaiming of the past</a:t>
            </a:r>
          </a:p>
        </p:txBody>
      </p:sp>
    </p:spTree>
    <p:extLst>
      <p:ext uri="{BB962C8B-B14F-4D97-AF65-F5344CB8AC3E}">
        <p14:creationId xmlns:p14="http://schemas.microsoft.com/office/powerpoint/2010/main" val="346713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7A0A5-31D7-1341-AEB2-555AE5231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6176F-0BD7-7D48-8E20-BCAAE82E0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2488B8-E3ED-C249-B176-F65542932B65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POETSAlfred, Lord Tennyson (1809-1892)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Charles Dickens (1812-1870)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Robert Browning (1812-1889)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 Barrett Browning (1806-1861)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Gerard Manley Hopkins (1844-1889)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Thomas Hardy (1840-1928)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2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D9BA-E8BE-6D43-B75A-BA1A34CD6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4182A-1CC3-0B47-8FC1-84A2D2FE8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4800"/>
          </a:p>
          <a:p>
            <a:pPr marL="0" indent="0">
              <a:buNone/>
            </a:pPr>
            <a:endParaRPr lang="en-GB" sz="4800"/>
          </a:p>
          <a:p>
            <a:pPr marL="0" indent="0">
              <a:buNone/>
            </a:pPr>
            <a:r>
              <a:rPr lang="en-GB" sz="4800"/>
              <a:t>     Thank  You 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04570974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TF10001025</vt:lpstr>
      <vt:lpstr>Victorian poetry MA II SEM PAPER V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Victorian poetry MA II SEM PAPER V </dc:title>
  <dc:creator>Unknown User</dc:creator>
  <cp:lastModifiedBy>Unknown User</cp:lastModifiedBy>
  <cp:revision>1</cp:revision>
  <dcterms:created xsi:type="dcterms:W3CDTF">2022-07-24T21:14:14Z</dcterms:created>
  <dcterms:modified xsi:type="dcterms:W3CDTF">2022-07-24T21:18:24Z</dcterms:modified>
</cp:coreProperties>
</file>